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67" r:id="rId7"/>
    <p:sldId id="260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5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EBB2A-24C9-4E2F-B388-570DE11F6DC9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AB90D-F109-497B-A045-D9D5170F5E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6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erala coconut trees Vectors - Download Free High-Quality Vectors from  Freepik | Freepik">
            <a:extLst>
              <a:ext uri="{FF2B5EF4-FFF2-40B4-BE49-F238E27FC236}">
                <a16:creationId xmlns:a16="http://schemas.microsoft.com/office/drawing/2014/main" id="{79BECF83-3499-B6F1-13A3-8EDE888190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" r="8766" b="7821"/>
          <a:stretch>
            <a:fillRect/>
          </a:stretch>
        </p:blipFill>
        <p:spPr bwMode="auto">
          <a:xfrm>
            <a:off x="2774888" y="0"/>
            <a:ext cx="1321477" cy="123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C75624-F657-8749-03F2-25C4175D9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" y="74829"/>
            <a:ext cx="1254991" cy="11882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670866-425E-025F-CCDA-E3B0D5EE3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17299" y="149809"/>
            <a:ext cx="861044" cy="99737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43CA62-EC6B-4711-7C12-A0A9CB4E08B9}"/>
              </a:ext>
            </a:extLst>
          </p:cNvPr>
          <p:cNvCxnSpPr>
            <a:cxnSpLocks/>
          </p:cNvCxnSpPr>
          <p:nvPr userDrawn="1"/>
        </p:nvCxnSpPr>
        <p:spPr>
          <a:xfrm>
            <a:off x="1858925" y="1226489"/>
            <a:ext cx="847414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D1B5FE4-4020-BE04-84F8-C0740A3FD64A}"/>
              </a:ext>
            </a:extLst>
          </p:cNvPr>
          <p:cNvSpPr/>
          <p:nvPr userDrawn="1"/>
        </p:nvSpPr>
        <p:spPr>
          <a:xfrm>
            <a:off x="3794728" y="64546"/>
            <a:ext cx="46025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AEMECON 2026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D0836B-7B3C-2E3E-6428-AAA8AF22EE00}"/>
              </a:ext>
            </a:extLst>
          </p:cNvPr>
          <p:cNvCxnSpPr>
            <a:cxnSpLocks/>
          </p:cNvCxnSpPr>
          <p:nvPr userDrawn="1"/>
        </p:nvCxnSpPr>
        <p:spPr>
          <a:xfrm>
            <a:off x="6088379" y="877447"/>
            <a:ext cx="0" cy="2531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560C979-5EF4-432C-6DBD-F391FD7DC1D0}"/>
              </a:ext>
            </a:extLst>
          </p:cNvPr>
          <p:cNvSpPr/>
          <p:nvPr userDrawn="1"/>
        </p:nvSpPr>
        <p:spPr>
          <a:xfrm>
            <a:off x="4220699" y="828686"/>
            <a:ext cx="40350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fornian FB" panose="0207040306080B030204" pitchFamily="18" charset="0"/>
              </a:rPr>
              <a:t>14-15 MARCH, 2026  KOZHIKODE, KERALA</a:t>
            </a:r>
            <a:endParaRPr lang="en-IN" sz="1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60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4BCB6-7E07-F4BB-417F-538E0990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499B7-6176-3824-A84C-420D14413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389AC-246B-D380-8997-DACC0076B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88BE-6E23-4423-8B34-05F1294C90EB}" type="datetimeFigureOut">
              <a:rPr lang="en-IN" smtClean="0"/>
              <a:t>26-02-2026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178D3-D1D0-0A9C-819F-96EC31E6C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9678B-1414-438C-4522-E2FDA8A4E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86983-5458-4552-90D7-8E1986900D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76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596C-381C-06DB-A873-705D6298F440}"/>
              </a:ext>
            </a:extLst>
          </p:cNvPr>
          <p:cNvSpPr txBox="1">
            <a:spLocks/>
          </p:cNvSpPr>
          <p:nvPr/>
        </p:nvSpPr>
        <p:spPr>
          <a:xfrm>
            <a:off x="1524000" y="2348930"/>
            <a:ext cx="9144000" cy="16597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31ABB-B7C6-6BD7-FB23-2195D204578C}"/>
              </a:ext>
            </a:extLst>
          </p:cNvPr>
          <p:cNvSpPr txBox="1">
            <a:spLocks/>
          </p:cNvSpPr>
          <p:nvPr/>
        </p:nvSpPr>
        <p:spPr>
          <a:xfrm>
            <a:off x="2577399" y="4990136"/>
            <a:ext cx="7296282" cy="1193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Author’s Name &amp; Affiliation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DFD86A7-D3D5-D1B7-DB5F-A0870C0D9912}"/>
              </a:ext>
            </a:extLst>
          </p:cNvPr>
          <p:cNvSpPr txBox="1">
            <a:spLocks/>
          </p:cNvSpPr>
          <p:nvPr/>
        </p:nvSpPr>
        <p:spPr>
          <a:xfrm>
            <a:off x="319777" y="4990136"/>
            <a:ext cx="2093135" cy="16597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LOGO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009FEB4-DF26-DC72-5DE2-D3662B7A060F}"/>
              </a:ext>
            </a:extLst>
          </p:cNvPr>
          <p:cNvSpPr txBox="1">
            <a:spLocks/>
          </p:cNvSpPr>
          <p:nvPr/>
        </p:nvSpPr>
        <p:spPr>
          <a:xfrm>
            <a:off x="156078" y="1386798"/>
            <a:ext cx="2968122" cy="9621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CONFERENCE REG. NO</a:t>
            </a:r>
          </a:p>
        </p:txBody>
      </p:sp>
    </p:spTree>
    <p:extLst>
      <p:ext uri="{BB962C8B-B14F-4D97-AF65-F5344CB8AC3E}">
        <p14:creationId xmlns:p14="http://schemas.microsoft.com/office/powerpoint/2010/main" val="156124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36A5-E3D8-D325-3DC3-AAEE0EBBDEBE}"/>
              </a:ext>
            </a:extLst>
          </p:cNvPr>
          <p:cNvSpPr txBox="1">
            <a:spLocks/>
          </p:cNvSpPr>
          <p:nvPr/>
        </p:nvSpPr>
        <p:spPr>
          <a:xfrm>
            <a:off x="838200" y="1338457"/>
            <a:ext cx="10515600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800" dirty="0"/>
              <a:t>DISCLOSURE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55D22-2473-E3E2-FA29-4285498D24F0}"/>
              </a:ext>
            </a:extLst>
          </p:cNvPr>
          <p:cNvSpPr txBox="1"/>
          <p:nvPr/>
        </p:nvSpPr>
        <p:spPr>
          <a:xfrm>
            <a:off x="446690" y="2964998"/>
            <a:ext cx="1129862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TYPE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4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BBFB-D01B-459F-7C92-2E52853BF966}"/>
              </a:ext>
            </a:extLst>
          </p:cNvPr>
          <p:cNvSpPr txBox="1">
            <a:spLocks/>
          </p:cNvSpPr>
          <p:nvPr/>
        </p:nvSpPr>
        <p:spPr>
          <a:xfrm>
            <a:off x="781707" y="1546745"/>
            <a:ext cx="10628586" cy="8595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800" dirty="0"/>
              <a:t>INTRODUCTION</a:t>
            </a: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92CBD-E25D-C6A5-159D-338136B05CD7}"/>
              </a:ext>
            </a:extLst>
          </p:cNvPr>
          <p:cNvSpPr txBox="1"/>
          <p:nvPr/>
        </p:nvSpPr>
        <p:spPr>
          <a:xfrm>
            <a:off x="525518" y="2606563"/>
            <a:ext cx="1129862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TYPE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23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96A4-2B5E-4ACB-B2D1-04CD9E1757E7}"/>
              </a:ext>
            </a:extLst>
          </p:cNvPr>
          <p:cNvSpPr txBox="1">
            <a:spLocks/>
          </p:cNvSpPr>
          <p:nvPr/>
        </p:nvSpPr>
        <p:spPr>
          <a:xfrm>
            <a:off x="983356" y="1392330"/>
            <a:ext cx="10382944" cy="137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Adobe Caslon Pro Bold" pitchFamily="18" charset="0"/>
              </a:rPr>
              <a:t>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6FEDA-6844-3593-F07C-944C91CD6C24}"/>
              </a:ext>
            </a:extLst>
          </p:cNvPr>
          <p:cNvSpPr txBox="1"/>
          <p:nvPr/>
        </p:nvSpPr>
        <p:spPr>
          <a:xfrm>
            <a:off x="525518" y="3429000"/>
            <a:ext cx="1129862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TYPE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23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2403-CA52-86A6-9FDF-ADC7C28BC339}"/>
              </a:ext>
            </a:extLst>
          </p:cNvPr>
          <p:cNvSpPr txBox="1">
            <a:spLocks/>
          </p:cNvSpPr>
          <p:nvPr/>
        </p:nvSpPr>
        <p:spPr>
          <a:xfrm>
            <a:off x="781811" y="1467563"/>
            <a:ext cx="10286933" cy="137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Adobe Caslon Pro Bold" pitchFamily="18" charset="0"/>
              </a:rPr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10108-6FD5-8E35-A5DF-673E3DAE9697}"/>
              </a:ext>
            </a:extLst>
          </p:cNvPr>
          <p:cNvSpPr txBox="1"/>
          <p:nvPr/>
        </p:nvSpPr>
        <p:spPr>
          <a:xfrm>
            <a:off x="446690" y="3429000"/>
            <a:ext cx="1129862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TYPE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98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DE3D-76B2-0716-5AB2-69C164D57A45}"/>
              </a:ext>
            </a:extLst>
          </p:cNvPr>
          <p:cNvSpPr txBox="1">
            <a:spLocks/>
          </p:cNvSpPr>
          <p:nvPr/>
        </p:nvSpPr>
        <p:spPr>
          <a:xfrm>
            <a:off x="878617" y="1550446"/>
            <a:ext cx="10190923" cy="10561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Adobe Caslon Pro Bold" pitchFamily="18" charset="0"/>
              </a:rPr>
              <a:t>RESULTS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F7774-168B-65E1-8135-5819616E1499}"/>
              </a:ext>
            </a:extLst>
          </p:cNvPr>
          <p:cNvSpPr txBox="1"/>
          <p:nvPr/>
        </p:nvSpPr>
        <p:spPr>
          <a:xfrm>
            <a:off x="525518" y="2743723"/>
            <a:ext cx="1129862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TYPE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ADD IMAGES WHEREVER APPLICABLE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1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F0BD-B915-F734-F092-F8A2F86A727D}"/>
              </a:ext>
            </a:extLst>
          </p:cNvPr>
          <p:cNvSpPr txBox="1">
            <a:spLocks/>
          </p:cNvSpPr>
          <p:nvPr/>
        </p:nvSpPr>
        <p:spPr>
          <a:xfrm>
            <a:off x="838200" y="1296448"/>
            <a:ext cx="10515600" cy="15353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800" dirty="0"/>
              <a:t>DISCUSSION</a:t>
            </a:r>
            <a:endParaRPr lang="en-GB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8F7FD-2ACD-A347-0D94-35E5268008D4}"/>
              </a:ext>
            </a:extLst>
          </p:cNvPr>
          <p:cNvSpPr txBox="1"/>
          <p:nvPr/>
        </p:nvSpPr>
        <p:spPr>
          <a:xfrm>
            <a:off x="446690" y="3429000"/>
            <a:ext cx="1129862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TYPE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737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CE79-321D-1687-BB94-A7B7109389DA}"/>
              </a:ext>
            </a:extLst>
          </p:cNvPr>
          <p:cNvSpPr txBox="1">
            <a:spLocks/>
          </p:cNvSpPr>
          <p:nvPr/>
        </p:nvSpPr>
        <p:spPr>
          <a:xfrm>
            <a:off x="1000538" y="1399969"/>
            <a:ext cx="10190923" cy="10561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>
                <a:solidFill>
                  <a:schemeClr val="tx2">
                    <a:lumMod val="50000"/>
                  </a:schemeClr>
                </a:solidFill>
              </a:rPr>
              <a:t>BIBLIOGRAPHY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E1AED-D90D-D456-D99B-62119E04244F}"/>
              </a:ext>
            </a:extLst>
          </p:cNvPr>
          <p:cNvSpPr txBox="1"/>
          <p:nvPr/>
        </p:nvSpPr>
        <p:spPr>
          <a:xfrm>
            <a:off x="525518" y="2606563"/>
            <a:ext cx="1129862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TYPE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57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1408</TotalTime>
  <Words>61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Adobe Caslon Pro Bold</vt:lpstr>
      <vt:lpstr>Algerian</vt:lpstr>
      <vt:lpstr>Arial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 core</dc:creator>
  <cp:lastModifiedBy>jami core</cp:lastModifiedBy>
  <cp:revision>14</cp:revision>
  <dcterms:created xsi:type="dcterms:W3CDTF">2026-02-25T06:35:47Z</dcterms:created>
  <dcterms:modified xsi:type="dcterms:W3CDTF">2026-02-26T11:18:33Z</dcterms:modified>
</cp:coreProperties>
</file>